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4F1251-BF43-4A9A-9B7D-0C00B5BAE85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71EF34-FC3E-46E5-96B4-A9C9A8384A60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llinsdictionary.com/dictionary/english/look" TargetMode="External"/><Relationship Id="rId3" Type="http://schemas.openxmlformats.org/officeDocument/2006/relationships/hyperlink" Target="https://www.collinsdictionary.com/dictionary/english/combination" TargetMode="External"/><Relationship Id="rId7" Type="http://schemas.openxmlformats.org/officeDocument/2006/relationships/hyperlink" Target="https://www.collinsdictionary.com/dictionary/english/shut" TargetMode="External"/><Relationship Id="rId2" Type="http://schemas.openxmlformats.org/officeDocument/2006/relationships/hyperlink" Target="https://www.collinsdictionary.com/dictionary/english/phras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linsdictionary.com/dictionary/english/example" TargetMode="External"/><Relationship Id="rId5" Type="http://schemas.openxmlformats.org/officeDocument/2006/relationships/hyperlink" Target="https://www.collinsdictionary.com/dictionary/english/preposition" TargetMode="External"/><Relationship Id="rId4" Type="http://schemas.openxmlformats.org/officeDocument/2006/relationships/hyperlink" Target="https://www.collinsdictionary.com/dictionary/english/adverb" TargetMode="External"/><Relationship Id="rId9" Type="http://schemas.openxmlformats.org/officeDocument/2006/relationships/hyperlink" Target="https://www.collinsdictionary.com/dictionary/english/togeth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558608" cy="489654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Faculty of Arts</a:t>
            </a:r>
            <a:br>
              <a:rPr lang="en-US" sz="3200" dirty="0" smtClean="0"/>
            </a:br>
            <a:r>
              <a:rPr lang="en-US" sz="3200" dirty="0" smtClean="0"/>
              <a:t>Psychology Department</a:t>
            </a:r>
            <a:br>
              <a:rPr lang="en-US" sz="3200" dirty="0" smtClean="0"/>
            </a:br>
            <a:r>
              <a:rPr lang="en-US" sz="3200" dirty="0" smtClean="0"/>
              <a:t> English Language Course</a:t>
            </a:r>
            <a:br>
              <a:rPr lang="en-US" sz="3200" dirty="0" smtClean="0"/>
            </a:br>
            <a:r>
              <a:rPr lang="en-US" sz="3200" dirty="0" smtClean="0"/>
              <a:t>2019/ 2020</a:t>
            </a:r>
            <a:br>
              <a:rPr lang="en-US" sz="3200" dirty="0" smtClean="0"/>
            </a:br>
            <a:r>
              <a:rPr lang="en-US" sz="3200" dirty="0" smtClean="0"/>
              <a:t>Second Term</a:t>
            </a:r>
            <a:br>
              <a:rPr lang="en-US" sz="3200" dirty="0" smtClean="0"/>
            </a:br>
            <a:r>
              <a:rPr lang="en-US" sz="3200" dirty="0" smtClean="0"/>
              <a:t>Instructor: Hanan Abul Hamd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95974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What do we mean by the word verb?</a:t>
            </a:r>
          </a:p>
          <a:p>
            <a:pPr algn="l"/>
            <a:r>
              <a:rPr lang="en-US" dirty="0" smtClean="0"/>
              <a:t>What is the difference between verbs and phrasal verbs?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5944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Phrasal verbs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2585448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>
                <a:hlinkClick r:id="rId2" tooltip="Definition of phrasal"/>
              </a:rPr>
              <a:t>phrasal</a:t>
            </a:r>
            <a:r>
              <a:rPr lang="en-US" b="1" dirty="0"/>
              <a:t> verb</a:t>
            </a:r>
            <a:r>
              <a:rPr lang="en-US" dirty="0"/>
              <a:t> is a </a:t>
            </a:r>
            <a:r>
              <a:rPr lang="en-US" dirty="0">
                <a:hlinkClick r:id="rId3" tooltip="Definition of combination"/>
              </a:rPr>
              <a:t>combination</a:t>
            </a:r>
            <a:r>
              <a:rPr lang="en-US" dirty="0"/>
              <a:t> of a verb and an </a:t>
            </a:r>
            <a:r>
              <a:rPr lang="en-US" dirty="0">
                <a:hlinkClick r:id="rId4" tooltip="Definition of adverb"/>
              </a:rPr>
              <a:t>adverb</a:t>
            </a:r>
            <a:r>
              <a:rPr lang="en-US" dirty="0"/>
              <a:t> or </a:t>
            </a:r>
            <a:r>
              <a:rPr lang="en-US" dirty="0">
                <a:hlinkClick r:id="rId5" tooltip="Definition of preposition"/>
              </a:rPr>
              <a:t>preposition</a:t>
            </a:r>
            <a:r>
              <a:rPr lang="en-US" dirty="0"/>
              <a:t>, for </a:t>
            </a:r>
            <a:r>
              <a:rPr lang="en-US" dirty="0">
                <a:hlinkClick r:id="rId6" tooltip="Definition of example"/>
              </a:rPr>
              <a:t>example</a:t>
            </a:r>
            <a:r>
              <a:rPr lang="en-US" dirty="0"/>
              <a:t> ' </a:t>
            </a:r>
            <a:r>
              <a:rPr lang="en-US" dirty="0">
                <a:hlinkClick r:id="rId7" tooltip="Definition of shut"/>
              </a:rPr>
              <a:t>shut</a:t>
            </a:r>
            <a:r>
              <a:rPr lang="en-US" dirty="0"/>
              <a:t> up' or ' </a:t>
            </a:r>
            <a:r>
              <a:rPr lang="en-US" dirty="0">
                <a:hlinkClick r:id="rId8" tooltip="Definition of look"/>
              </a:rPr>
              <a:t>look</a:t>
            </a:r>
            <a:r>
              <a:rPr lang="en-US" dirty="0"/>
              <a:t> after', </a:t>
            </a:r>
            <a:r>
              <a:rPr lang="en-US" dirty="0" smtClean="0"/>
              <a:t>which</a:t>
            </a:r>
            <a:r>
              <a:rPr lang="en-US" dirty="0"/>
              <a:t> </a:t>
            </a:r>
            <a:r>
              <a:rPr lang="en-US" dirty="0">
                <a:hlinkClick r:id="rId9" tooltip="Definition of together"/>
              </a:rPr>
              <a:t>together</a:t>
            </a:r>
            <a:r>
              <a:rPr lang="en-US" dirty="0"/>
              <a:t> have a particular meaning.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5835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Verbs                       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Phrasal verbs</a:t>
            </a:r>
            <a:endParaRPr lang="ar-EG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يذهب</a:t>
            </a:r>
            <a:r>
              <a:rPr lang="ar-EG" b="1" dirty="0" smtClean="0"/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Go        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  يلتقط    يقتطف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Pick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       يأتي 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Come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يجد  او يعثر علي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Find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يشير إلي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Point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ينمو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Grow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يرتب  او يضع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Set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يلتفت   او يستدير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Turn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يحصل علي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Get </a:t>
            </a:r>
          </a:p>
          <a:p>
            <a:pPr algn="l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   يأخذ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take</a:t>
            </a:r>
            <a:endParaRPr lang="ar-E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Go   on = happen = 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يحدث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</a:p>
          <a:p>
            <a:pPr algn="l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Pick up 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 أخذ التقط (يوصل)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 يعود  او  يرجع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Come back</a:t>
            </a:r>
          </a:p>
          <a:p>
            <a:pPr algn="l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Come up with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  يتوصل إلي او يبتكر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</a:p>
          <a:p>
            <a:pPr algn="l"/>
            <a:r>
              <a:rPr lang="ar-EG" b="1" dirty="0">
                <a:solidFill>
                  <a:schemeClr val="accent5">
                    <a:lumMod val="50000"/>
                  </a:schemeClr>
                </a:solidFill>
              </a:rPr>
              <a:t>يعود  او  يرجع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Go  back      </a:t>
            </a:r>
            <a:endParaRPr lang="ar-EG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 The difference  between come back and go back</a:t>
            </a:r>
            <a:endParaRPr lang="ar-EG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Come back= return to a place (the speaker is in that place)</a:t>
            </a:r>
          </a:p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She came back around 10 pm last night.</a:t>
            </a:r>
          </a:p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When will you come back from France?</a:t>
            </a:r>
            <a:endParaRPr lang="ar-EG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Go back= return to a place( the speaker isn’t in that place.</a:t>
            </a:r>
          </a:p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He finished his work and went back to his flat.</a:t>
            </a:r>
          </a:p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When is she planning to go back to Japan?</a:t>
            </a:r>
            <a:endParaRPr lang="ar-EG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phrasal verbs with Examples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Go on = happen </a:t>
            </a:r>
          </a:p>
          <a:p>
            <a:pPr algn="l"/>
            <a:r>
              <a:rPr lang="en-US" dirty="0" smtClean="0"/>
              <a:t>What’s going on?</a:t>
            </a:r>
          </a:p>
          <a:p>
            <a:pPr algn="l"/>
            <a:r>
              <a:rPr lang="en-US" dirty="0" smtClean="0"/>
              <a:t>There’s a class going on at the moment.</a:t>
            </a:r>
          </a:p>
          <a:p>
            <a:pPr algn="l"/>
            <a:r>
              <a:rPr lang="en-US" dirty="0" smtClean="0"/>
              <a:t>What went on last night?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Pick up= get something or someone from a place</a:t>
            </a:r>
          </a:p>
          <a:p>
            <a:pPr algn="l"/>
            <a:r>
              <a:rPr lang="en-US" dirty="0" smtClean="0"/>
              <a:t>I picked up my brother </a:t>
            </a:r>
            <a:endParaRPr lang="ar-EG" dirty="0" smtClean="0"/>
          </a:p>
          <a:p>
            <a:pPr algn="l"/>
            <a:r>
              <a:rPr lang="en-US" dirty="0" smtClean="0"/>
              <a:t>from the airport.</a:t>
            </a:r>
          </a:p>
          <a:p>
            <a:pPr algn="l"/>
            <a:r>
              <a:rPr lang="en-US" dirty="0" smtClean="0"/>
              <a:t>Would you come and pick me up from work?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626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phrasal verbs with Examples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Come up with=produce an idea</a:t>
            </a:r>
          </a:p>
          <a:p>
            <a:pPr algn="l"/>
            <a:r>
              <a:rPr lang="en-US" dirty="0" smtClean="0"/>
              <a:t>Julie came up with a great idea.</a:t>
            </a:r>
          </a:p>
          <a:p>
            <a:pPr algn="l"/>
            <a:r>
              <a:rPr lang="en-US" dirty="0" smtClean="0"/>
              <a:t>He came up with an answer to the question very quickly.</a:t>
            </a:r>
          </a:p>
          <a:p>
            <a:pPr algn="l"/>
            <a:r>
              <a:rPr lang="en-US" dirty="0" smtClean="0"/>
              <a:t>Can you come up with a better solution?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Find out= get information </a:t>
            </a:r>
          </a:p>
          <a:p>
            <a:pPr algn="l"/>
            <a:r>
              <a:rPr lang="en-US" dirty="0" smtClean="0"/>
              <a:t>Can you find out what time the restaurant opens?</a:t>
            </a:r>
          </a:p>
          <a:p>
            <a:pPr algn="l"/>
            <a:r>
              <a:rPr lang="en-US" dirty="0" smtClean="0"/>
              <a:t>I found out that we need to submit our essays next Tuesday.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3308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phrasal verbs with Examples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Come out= appear from a place</a:t>
            </a:r>
          </a:p>
          <a:p>
            <a:pPr algn="l"/>
            <a:r>
              <a:rPr lang="en-US" dirty="0" smtClean="0"/>
              <a:t>She came out of the kitchen.</a:t>
            </a:r>
          </a:p>
          <a:p>
            <a:pPr algn="l"/>
            <a:r>
              <a:rPr lang="en-US" dirty="0" smtClean="0"/>
              <a:t>He went to the café and came out with a coffee.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Go out= go to an event/restaurant/ pub/party </a:t>
            </a:r>
          </a:p>
          <a:p>
            <a:pPr algn="l"/>
            <a:r>
              <a:rPr lang="en-US" dirty="0" smtClean="0"/>
              <a:t>Let’s go out for dinner</a:t>
            </a:r>
          </a:p>
          <a:p>
            <a:pPr algn="l"/>
            <a:r>
              <a:rPr lang="en-US" dirty="0" smtClean="0"/>
              <a:t>You’re going out a lot these days.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Point out = show/ mention</a:t>
            </a:r>
          </a:p>
          <a:p>
            <a:pPr algn="l"/>
            <a:r>
              <a:rPr lang="en-US" dirty="0" smtClean="0"/>
              <a:t>Please point out to the students that they must attend all the lectures.</a:t>
            </a:r>
          </a:p>
          <a:p>
            <a:pPr algn="l"/>
            <a:r>
              <a:rPr lang="en-US" dirty="0" smtClean="0"/>
              <a:t>‘ we’ll miss the bus if we don’t hurry’, he pointed out.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Grow up = become an adult</a:t>
            </a:r>
          </a:p>
          <a:p>
            <a:pPr algn="l"/>
            <a:r>
              <a:rPr lang="en-US" dirty="0" smtClean="0"/>
              <a:t>I grew up in Scotland.</a:t>
            </a:r>
          </a:p>
          <a:p>
            <a:pPr algn="l"/>
            <a:r>
              <a:rPr lang="en-US" dirty="0" smtClean="0"/>
              <a:t>My children are growing up too fast!</a:t>
            </a:r>
          </a:p>
          <a:p>
            <a:pPr algn="l"/>
            <a:r>
              <a:rPr lang="en-US" dirty="0" smtClean="0"/>
              <a:t>When will he grow up?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3415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phrasal verbs with Examples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Set up= create/arrange</a:t>
            </a:r>
          </a:p>
          <a:p>
            <a:pPr algn="l"/>
            <a:r>
              <a:rPr lang="en-US" sz="2600" dirty="0" smtClean="0"/>
              <a:t>I need to set up a new </a:t>
            </a:r>
          </a:p>
          <a:p>
            <a:pPr algn="l"/>
            <a:r>
              <a:rPr lang="en-US" sz="2600" dirty="0" smtClean="0"/>
              <a:t>bank account</a:t>
            </a:r>
          </a:p>
          <a:p>
            <a:pPr algn="l"/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Get out= leave a room/ building /car</a:t>
            </a:r>
          </a:p>
          <a:p>
            <a:pPr algn="l"/>
            <a:r>
              <a:rPr lang="en-US" sz="2600" dirty="0" smtClean="0"/>
              <a:t>I need to get out of the </a:t>
            </a:r>
          </a:p>
          <a:p>
            <a:pPr marL="0" indent="0" algn="l">
              <a:buNone/>
            </a:pPr>
            <a:r>
              <a:rPr lang="en-US" sz="2600" dirty="0" smtClean="0"/>
              <a:t>house!</a:t>
            </a:r>
          </a:p>
          <a:p>
            <a:pPr marL="0" indent="0" algn="l">
              <a:buNone/>
            </a:pPr>
            <a:r>
              <a:rPr lang="en-US" sz="2600" dirty="0" smtClean="0"/>
              <a:t>She got out of the car and went into the shop</a:t>
            </a:r>
            <a:r>
              <a:rPr lang="en-US" dirty="0" smtClean="0"/>
              <a:t>. 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Turn out= in the end we discover</a:t>
            </a:r>
          </a:p>
          <a:p>
            <a:pPr algn="l"/>
            <a:r>
              <a:rPr lang="en-US" sz="2600" dirty="0" smtClean="0"/>
              <a:t>The maid turned out to have stolen the money.</a:t>
            </a:r>
          </a:p>
          <a:p>
            <a:pPr algn="l"/>
            <a:r>
              <a:rPr lang="en-US" sz="2600" dirty="0" smtClean="0"/>
              <a:t>He turned out to be a friend of Alex’s.</a:t>
            </a:r>
          </a:p>
          <a:p>
            <a:pPr algn="l"/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Come in/into=enter(the speaker is in that place)</a:t>
            </a:r>
          </a:p>
          <a:p>
            <a:pPr algn="l"/>
            <a:r>
              <a:rPr lang="en-US" sz="2600" dirty="0" smtClean="0"/>
              <a:t>Please come in! It’s great to see you.</a:t>
            </a:r>
          </a:p>
          <a:p>
            <a:pPr algn="l"/>
            <a:r>
              <a:rPr lang="en-US" sz="2600" dirty="0" smtClean="0"/>
              <a:t>She came into the living room and sat down</a:t>
            </a:r>
            <a:r>
              <a:rPr lang="en-US" sz="3000" dirty="0" smtClean="0"/>
              <a:t>.</a:t>
            </a:r>
            <a:endParaRPr lang="ar-EG" sz="3000" dirty="0"/>
          </a:p>
        </p:txBody>
      </p:sp>
    </p:spTree>
    <p:extLst>
      <p:ext uri="{BB962C8B-B14F-4D97-AF65-F5344CB8AC3E}">
        <p14:creationId xmlns:p14="http://schemas.microsoft.com/office/powerpoint/2010/main" val="916560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</TotalTime>
  <Words>519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Faculty of Arts Psychology Department  English Language Course 2019/ 2020 Second Term Instructor: Hanan Abul Hamd  </vt:lpstr>
      <vt:lpstr>Phrasal Verbs</vt:lpstr>
      <vt:lpstr>Phrasal verbs  </vt:lpstr>
      <vt:lpstr>Verbs                            Phrasal verbs</vt:lpstr>
      <vt:lpstr> The difference  between come back and go back</vt:lpstr>
      <vt:lpstr>Some phrasal verbs with Examples</vt:lpstr>
      <vt:lpstr>Some phrasal verbs with Examples</vt:lpstr>
      <vt:lpstr>Some phrasal verbs with Examples</vt:lpstr>
      <vt:lpstr>Some phrasal verbs with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English Course 2020 Phrasal Verbs</dc:title>
  <dc:creator>pc</dc:creator>
  <cp:lastModifiedBy>pc</cp:lastModifiedBy>
  <cp:revision>72</cp:revision>
  <dcterms:created xsi:type="dcterms:W3CDTF">2020-03-06T08:44:32Z</dcterms:created>
  <dcterms:modified xsi:type="dcterms:W3CDTF">2020-03-15T23:56:35Z</dcterms:modified>
</cp:coreProperties>
</file>